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2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7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5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9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5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2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70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0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BBD6-1D06-4649-9360-04AF83971DC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5EDE1-26E2-4A44-BD77-BA776A8EC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7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chslibrary.wikispaces.com/October+3%2C+201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762000"/>
          </a:xfrm>
        </p:spPr>
        <p:txBody>
          <a:bodyPr/>
          <a:lstStyle/>
          <a:p>
            <a:r>
              <a:rPr lang="en-US" dirty="0" smtClean="0">
                <a:latin typeface="Gigi" pitchFamily="82" charset="0"/>
              </a:rPr>
              <a:t>Think about your “Reading </a:t>
            </a:r>
            <a:r>
              <a:rPr lang="en-US" dirty="0">
                <a:latin typeface="Gigi" pitchFamily="82" charset="0"/>
              </a:rPr>
              <a:t>L</a:t>
            </a:r>
            <a:r>
              <a:rPr lang="en-US" dirty="0" smtClean="0">
                <a:latin typeface="Gigi" pitchFamily="82" charset="0"/>
              </a:rPr>
              <a:t>ife”</a:t>
            </a:r>
            <a:endParaRPr lang="en-US" dirty="0">
              <a:latin typeface="Gigi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763000" cy="5562600"/>
          </a:xfrm>
        </p:spPr>
        <p:txBody>
          <a:bodyPr>
            <a:normAutofit fontScale="47500" lnSpcReduction="20000"/>
          </a:bodyPr>
          <a:lstStyle/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What </a:t>
            </a:r>
            <a:r>
              <a:rPr lang="en-US" sz="5100" dirty="0">
                <a:solidFill>
                  <a:srgbClr val="FFC000"/>
                </a:solidFill>
              </a:rPr>
              <a:t>was the first book you </a:t>
            </a:r>
            <a:r>
              <a:rPr lang="en-US" sz="5100" dirty="0" smtClean="0">
                <a:solidFill>
                  <a:srgbClr val="FFC000"/>
                </a:solidFill>
              </a:rPr>
              <a:t>remember reading/being </a:t>
            </a:r>
            <a:r>
              <a:rPr lang="en-US" sz="5100" dirty="0">
                <a:solidFill>
                  <a:srgbClr val="FFC000"/>
                </a:solidFill>
              </a:rPr>
              <a:t>read?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is your favorite book of all time?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Which </a:t>
            </a:r>
            <a:r>
              <a:rPr lang="en-US" sz="5100" dirty="0">
                <a:solidFill>
                  <a:srgbClr val="FFC000"/>
                </a:solidFill>
              </a:rPr>
              <a:t>book has left the most lasting impression on you?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Which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book have you read most frequently?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What </a:t>
            </a:r>
            <a:r>
              <a:rPr lang="en-US" sz="5100" dirty="0">
                <a:solidFill>
                  <a:srgbClr val="FFC000"/>
                </a:solidFill>
              </a:rPr>
              <a:t>books are on your bedside table at the moment?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Name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one book/author that you really can't stand?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What </a:t>
            </a:r>
            <a:r>
              <a:rPr lang="en-US" sz="5100" dirty="0">
                <a:solidFill>
                  <a:srgbClr val="FFC000"/>
                </a:solidFill>
              </a:rPr>
              <a:t>type of books do you like reading most?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If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you were given $30 to spend on a book today, what book </a:t>
            </a: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          would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you buy?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Where's </a:t>
            </a:r>
            <a:r>
              <a:rPr lang="en-US" sz="5100" dirty="0">
                <a:solidFill>
                  <a:srgbClr val="FFC000"/>
                </a:solidFill>
              </a:rPr>
              <a:t>your favorite place to read?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Which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character in a book do you think is most like you?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Which </a:t>
            </a:r>
            <a:r>
              <a:rPr lang="en-US" sz="5100" dirty="0">
                <a:solidFill>
                  <a:srgbClr val="FFC000"/>
                </a:solidFill>
              </a:rPr>
              <a:t>character in a book would you most like to be?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sz="5100" dirty="0">
                <a:solidFill>
                  <a:schemeClr val="accent1">
                    <a:lumMod val="75000"/>
                  </a:schemeClr>
                </a:solidFill>
              </a:rPr>
              <a:t>book do you plan to read next?</a:t>
            </a:r>
          </a:p>
          <a:p>
            <a:pPr marL="914400" indent="-914400" algn="l">
              <a:buFont typeface="+mj-lt"/>
              <a:buAutoNum type="arabicPeriod"/>
            </a:pPr>
            <a:r>
              <a:rPr lang="en-US" sz="5100" dirty="0" smtClean="0">
                <a:solidFill>
                  <a:srgbClr val="FFC000"/>
                </a:solidFill>
              </a:rPr>
              <a:t>Which </a:t>
            </a:r>
            <a:r>
              <a:rPr lang="en-US" sz="5100" dirty="0">
                <a:solidFill>
                  <a:srgbClr val="FFC000"/>
                </a:solidFill>
              </a:rPr>
              <a:t>literary character would you most like to have a 'significant relationship' with?</a:t>
            </a: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I-read Book Club </a:t>
            </a:r>
            <a:r>
              <a:rPr lang="en-US" dirty="0" err="1" smtClean="0">
                <a:hlinkClick r:id="rId2"/>
              </a:rPr>
              <a:t>Wikispace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154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Think about your “Reading Life”</vt:lpstr>
      <vt:lpstr>I-read Book Club Wikispace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 about your “Reading Life”</dc:title>
  <dc:creator>Kristin K. Hildum</dc:creator>
  <cp:lastModifiedBy>Kristin K. Hildum</cp:lastModifiedBy>
  <cp:revision>3</cp:revision>
  <cp:lastPrinted>2012-10-02T17:18:33Z</cp:lastPrinted>
  <dcterms:created xsi:type="dcterms:W3CDTF">2012-10-02T15:29:20Z</dcterms:created>
  <dcterms:modified xsi:type="dcterms:W3CDTF">2012-10-02T18:57:30Z</dcterms:modified>
</cp:coreProperties>
</file>